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90" r:id="rId3"/>
    <p:sldId id="278" r:id="rId4"/>
    <p:sldId id="270" r:id="rId5"/>
    <p:sldId id="271" r:id="rId6"/>
    <p:sldId id="272" r:id="rId7"/>
    <p:sldId id="279" r:id="rId8"/>
    <p:sldId id="291" r:id="rId9"/>
    <p:sldId id="293" r:id="rId10"/>
    <p:sldId id="29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5281F-545D-4142-B11A-68638298B3B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84A5A-EB30-4A96-BBE5-902B72B0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57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84A5A-EB30-4A96-BBE5-902B72B08CC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1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FAD7-5F30-4EA2-B29C-D2823C9D4953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B388-5DA5-4BB2-B05A-80A7A1A8C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FAD7-5F30-4EA2-B29C-D2823C9D4953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B388-5DA5-4BB2-B05A-80A7A1A8C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FAD7-5F30-4EA2-B29C-D2823C9D4953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B388-5DA5-4BB2-B05A-80A7A1A8CF4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FAD7-5F30-4EA2-B29C-D2823C9D4953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B388-5DA5-4BB2-B05A-80A7A1A8CF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FAD7-5F30-4EA2-B29C-D2823C9D4953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B388-5DA5-4BB2-B05A-80A7A1A8C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FAD7-5F30-4EA2-B29C-D2823C9D4953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B388-5DA5-4BB2-B05A-80A7A1A8CF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FAD7-5F30-4EA2-B29C-D2823C9D4953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B388-5DA5-4BB2-B05A-80A7A1A8C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FAD7-5F30-4EA2-B29C-D2823C9D4953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B388-5DA5-4BB2-B05A-80A7A1A8C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FAD7-5F30-4EA2-B29C-D2823C9D4953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B388-5DA5-4BB2-B05A-80A7A1A8C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FAD7-5F30-4EA2-B29C-D2823C9D4953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B388-5DA5-4BB2-B05A-80A7A1A8CF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FAD7-5F30-4EA2-B29C-D2823C9D4953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B388-5DA5-4BB2-B05A-80A7A1A8CF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1BEFAD7-5F30-4EA2-B29C-D2823C9D4953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7B6B388-5DA5-4BB2-B05A-80A7A1A8CF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331236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«Влияние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художественной литературы на трудовое воспитание детей»</a:t>
            </a:r>
            <a:r>
              <a:rPr lang="ru-RU" sz="3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3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7448872" cy="1296144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Воспитатель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Рак .Е.С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338437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98" y="1503645"/>
            <a:ext cx="2736304" cy="3274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09525"/>
            <a:ext cx="2267744" cy="28630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784" y="2204864"/>
            <a:ext cx="2808312" cy="413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4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труда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3024336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87729"/>
            <a:ext cx="3240359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33056"/>
            <a:ext cx="3816424" cy="24589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245" y="1259750"/>
            <a:ext cx="2848327" cy="267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24944"/>
            <a:ext cx="4392487" cy="3708127"/>
          </a:xfrm>
        </p:spPr>
        <p:txBody>
          <a:bodyPr>
            <a:normAutofit/>
          </a:bodyPr>
          <a:lstStyle/>
          <a:p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«Водичка, водичка»;</a:t>
            </a:r>
            <a:b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Кран откройся, нос умойся! </a:t>
            </a:r>
            <a:b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Ой, лады, лады, лады,</a:t>
            </a:r>
            <a:b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боимся мы воды,</a:t>
            </a:r>
            <a:b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Чисто умываемся,</a:t>
            </a:r>
            <a:b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 другу улыбаемся.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764704"/>
            <a:ext cx="7772400" cy="15001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Влияние художественной литературы на трудовое воспитание детей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(самообслуживание)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53" y="2169625"/>
            <a:ext cx="4029073" cy="44997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18735"/>
            <a:ext cx="3384376" cy="5050625"/>
          </a:xfrm>
        </p:spPr>
        <p:txBody>
          <a:bodyPr>
            <a:noAutofit/>
          </a:bodyPr>
          <a:lstStyle/>
          <a:p>
            <a:pPr algn="ctr"/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Стихотворение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Я. Акима «Неумейка»</a:t>
            </a:r>
            <a:b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…В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квартире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 ними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Жил мальчик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Андрюшка.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комнате всей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Раскидал он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Игрушки.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Услышав про адрес,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Смутился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Андрейка: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Не думайте, дядя,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я - Неумейка!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Я, дядя,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Ещё не окончил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Игру.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выстрою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Домик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всё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уберу…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6633"/>
            <a:ext cx="7772400" cy="115212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Хозяйственно </a:t>
            </a: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бытовой</a:t>
            </a: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 </a:t>
            </a: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труд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</a:t>
            </a: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потешки, пословицы, поговорки и стихотворения о труде)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124940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Порядок в игрушках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48880"/>
            <a:ext cx="439248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3312368" cy="468052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окном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Поглядите: за окном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Листья сыплются дождём.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прогулку мы пойдём,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в букеты соберём.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Жёлтые и красные —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такие разные!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(Е.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Трутнева)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cap="none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"/>
            <a:ext cx="7772400" cy="8367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Труд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в природе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4176464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8640"/>
            <a:ext cx="7772400" cy="100811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Ручной и художественный труд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(создание коллективных работ по мотивам прочитанных произведений)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3888432" cy="3625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888432" cy="4498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568952" cy="1224136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latin typeface="Arial Black" pitchFamily="34" charset="0"/>
              </a:rPr>
              <a:t>Знакомство с профессиями</a:t>
            </a:r>
          </a:p>
          <a:p>
            <a:pPr algn="ctr"/>
            <a:r>
              <a:rPr lang="ru-RU" sz="3000" dirty="0" smtClean="0">
                <a:solidFill>
                  <a:schemeClr val="tx1"/>
                </a:solidFill>
                <a:latin typeface="Arial Black" pitchFamily="34" charset="0"/>
              </a:rPr>
              <a:t>(чтение худ. литературы, беседы)</a:t>
            </a:r>
            <a:endParaRPr lang="ru-RU" sz="3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3816424" cy="3303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68960"/>
            <a:ext cx="3744416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332657"/>
            <a:ext cx="6417734" cy="79208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профессиями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96752"/>
            <a:ext cx="2592288" cy="32005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933" y="2797015"/>
            <a:ext cx="2736305" cy="3462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2448272" cy="31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571875" cy="476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48680"/>
            <a:ext cx="487186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1209</TotalTime>
  <Words>77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 «Влияние художественной литературы на трудовое воспитание детей» </vt:lpstr>
      <vt:lpstr>Виды труда </vt:lpstr>
      <vt:lpstr> «Водичка, водичка»; Кран откройся, нос умойся!  Ой, лады, лады, лады, Не боимся мы воды, Чисто умываемся, Друг другу улыбаемся. </vt:lpstr>
      <vt:lpstr>Стихотворение Я. Акима «Неумейка» …В квартире Над ними Жил мальчик Андрюшка. По комнате всей Раскидал он Игрушки. Услышав про адрес, Смутился Андрейка: - Не думайте, дядя, Что я - Неумейка! Я, дядя, Ещё не окончил Игру. Вот выстрою Домик И всё уберу…        </vt:lpstr>
      <vt:lpstr>  За окном Поглядите: за окном Листья сыплются дождём. На прогулку мы пойдём, Их в букеты соберём. Жёлтые и красные — Все такие разные! (Е. Трутнева)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на тему: «Влияние художественной литературы фольклора на трудовое воспитание дошкольников»</dc:title>
  <dc:creator>Катрин</dc:creator>
  <cp:lastModifiedBy>MSI</cp:lastModifiedBy>
  <cp:revision>78</cp:revision>
  <dcterms:created xsi:type="dcterms:W3CDTF">2017-11-29T05:46:39Z</dcterms:created>
  <dcterms:modified xsi:type="dcterms:W3CDTF">2024-10-31T03:10:42Z</dcterms:modified>
</cp:coreProperties>
</file>